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77" r:id="rId3"/>
    <p:sldId id="278" r:id="rId4"/>
    <p:sldId id="258" r:id="rId5"/>
    <p:sldId id="259" r:id="rId6"/>
    <p:sldId id="260" r:id="rId7"/>
    <p:sldId id="279" r:id="rId8"/>
    <p:sldId id="262" r:id="rId9"/>
    <p:sldId id="263" r:id="rId10"/>
    <p:sldId id="264" r:id="rId11"/>
    <p:sldId id="280" r:id="rId12"/>
    <p:sldId id="266" r:id="rId13"/>
    <p:sldId id="267" r:id="rId14"/>
    <p:sldId id="268" r:id="rId15"/>
    <p:sldId id="281" r:id="rId16"/>
    <p:sldId id="282" r:id="rId17"/>
    <p:sldId id="271" r:id="rId18"/>
    <p:sldId id="274" r:id="rId19"/>
    <p:sldId id="283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23"/>
    <p:restoredTop sz="95680"/>
  </p:normalViewPr>
  <p:slideViewPr>
    <p:cSldViewPr snapToGrid="0">
      <p:cViewPr varScale="1">
        <p:scale>
          <a:sx n="107" d="100"/>
          <a:sy n="107" d="100"/>
        </p:scale>
        <p:origin x="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9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84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56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1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A1E45834-53BD-4C8F-B791-CD5378F4150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8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29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50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345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80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2/22/24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54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2/22/24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6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amberlynsisk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DBFAD4-B5FC-442B-A283-381B01B1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649DC7-8769-4383-A6F2-8F366BA7A1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67FD53-2686-4E0E-BA49-976F78F9A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58F715-90BC-4D85-CB9D-2DAF3FC60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7544" y="1382165"/>
            <a:ext cx="4869179" cy="15179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800" b="1">
                <a:solidFill>
                  <a:srgbClr val="000000"/>
                </a:solidFill>
              </a:rPr>
              <a:t>Linux Operating Systems</a:t>
            </a:r>
          </a:p>
        </p:txBody>
      </p:sp>
      <p:pic>
        <p:nvPicPr>
          <p:cNvPr id="4" name="Picture 3" descr="3D abstract blue and gold cube illustration">
            <a:extLst>
              <a:ext uri="{FF2B5EF4-FFF2-40B4-BE49-F238E27FC236}">
                <a16:creationId xmlns:a16="http://schemas.microsoft.com/office/drawing/2014/main" id="{E6ADF3BB-B5E0-5E62-D2C0-24F6D03EB9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3162"/>
          <a:stretch/>
        </p:blipFill>
        <p:spPr>
          <a:xfrm>
            <a:off x="-9866" y="401980"/>
            <a:ext cx="6115733" cy="6456021"/>
          </a:xfrm>
          <a:custGeom>
            <a:avLst/>
            <a:gdLst/>
            <a:ahLst/>
            <a:cxnLst/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6349AB3-1BD3-41E1-8979-1DBDCB5CD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866" y="401980"/>
            <a:ext cx="6115733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blipFill dpi="0" rotWithShape="1">
            <a:blip r:embed="rId5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ACD4E-34F6-9C15-35DE-105046053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7545" y="3007389"/>
            <a:ext cx="4869179" cy="30658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182880">
              <a:buFont typeface="Wingdings" pitchFamily="2" charset="2"/>
              <a:buChar char="§"/>
            </a:pPr>
            <a:r>
              <a:rPr lang="en-US" sz="1800">
                <a:solidFill>
                  <a:srgbClr val="000000"/>
                </a:solidFill>
              </a:rPr>
              <a:t>CEIS106 Final Course Project</a:t>
            </a:r>
          </a:p>
          <a:p>
            <a:pPr indent="-182880">
              <a:buFont typeface="Wingdings" pitchFamily="2" charset="2"/>
              <a:buChar char="§"/>
            </a:pPr>
            <a:r>
              <a:rPr lang="en-US" sz="1800">
                <a:solidFill>
                  <a:srgbClr val="000000"/>
                </a:solidFill>
              </a:rPr>
              <a:t>January 2024</a:t>
            </a:r>
          </a:p>
          <a:p>
            <a:pPr indent="-182880">
              <a:buFont typeface="Wingdings" pitchFamily="2" charset="2"/>
              <a:buChar char="§"/>
            </a:pPr>
            <a:r>
              <a:rPr lang="en-US" sz="1800">
                <a:solidFill>
                  <a:srgbClr val="000000"/>
                </a:solidFill>
              </a:rPr>
              <a:t>Amberlyn Sisk</a:t>
            </a:r>
          </a:p>
          <a:p>
            <a:pPr indent="-182880">
              <a:buFont typeface="Wingdings" pitchFamily="2" charset="2"/>
              <a:buChar char="§"/>
            </a:pPr>
            <a:r>
              <a:rPr lang="en-US" sz="1800">
                <a:solidFill>
                  <a:srgbClr val="000000"/>
                </a:solidFill>
              </a:rPr>
              <a:t>Professor Donna Jackson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  <p:extLst>
      <p:ext uri="{BB962C8B-B14F-4D97-AF65-F5344CB8AC3E}">
        <p14:creationId xmlns:p14="http://schemas.microsoft.com/office/powerpoint/2010/main" val="1051879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542D2-9654-8F38-04F4-CB7216A9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Make the PATH variable permanent</a:t>
            </a:r>
            <a:endParaRPr lang="en-US" dirty="0"/>
          </a:p>
        </p:txBody>
      </p:sp>
      <p:pic>
        <p:nvPicPr>
          <p:cNvPr id="5" name="Picture Placeholder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D0491567-FBA3-2612-5125-62244164E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78130" y="1045610"/>
            <a:ext cx="7970940" cy="4766780"/>
          </a:xfrm>
        </p:spPr>
      </p:pic>
    </p:spTree>
    <p:extLst>
      <p:ext uri="{BB962C8B-B14F-4D97-AF65-F5344CB8AC3E}">
        <p14:creationId xmlns:p14="http://schemas.microsoft.com/office/powerpoint/2010/main" val="1319678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E2A528-63FC-8CF1-D4AE-CBB8F089F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5400" dirty="0"/>
              <a:t>Add users and groups in CLI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3F2E8-7C11-E339-DF7C-BAB1ECD45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dirty="0"/>
              <a:t>Test user and group settings</a:t>
            </a:r>
          </a:p>
          <a:p>
            <a:r>
              <a:rPr lang="en-US" dirty="0"/>
              <a:t>Add users in GUI</a:t>
            </a:r>
          </a:p>
          <a:p>
            <a:r>
              <a:rPr lang="en-US" dirty="0"/>
              <a:t>Remove users and groups</a:t>
            </a:r>
          </a:p>
          <a:p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5924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5BC6-0F3B-17E1-157F-7217339B7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Test user and group settings</a:t>
            </a:r>
            <a:endParaRPr lang="en-US" dirty="0"/>
          </a:p>
        </p:txBody>
      </p:sp>
      <p:pic>
        <p:nvPicPr>
          <p:cNvPr id="5" name="Picture Placeholder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2BC6407C-737A-64F4-F3FF-54B19BEBB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t="10423" r="4521" b="4357"/>
          <a:stretch/>
        </p:blipFill>
        <p:spPr>
          <a:xfrm>
            <a:off x="166255" y="823214"/>
            <a:ext cx="7980217" cy="5211572"/>
          </a:xfrm>
        </p:spPr>
      </p:pic>
    </p:spTree>
    <p:extLst>
      <p:ext uri="{BB962C8B-B14F-4D97-AF65-F5344CB8AC3E}">
        <p14:creationId xmlns:p14="http://schemas.microsoft.com/office/powerpoint/2010/main" val="1254529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5B612-0510-FCC1-3591-D7D7D7B1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Add users in GUI</a:t>
            </a:r>
            <a:endParaRPr lang="en-US" dirty="0"/>
          </a:p>
        </p:txBody>
      </p:sp>
      <p:pic>
        <p:nvPicPr>
          <p:cNvPr id="5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217CBBE2-E320-AC77-0108-F9F7596BC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t="8776" r="12558" b="10727"/>
          <a:stretch/>
        </p:blipFill>
        <p:spPr>
          <a:xfrm>
            <a:off x="166255" y="749935"/>
            <a:ext cx="7992093" cy="5358129"/>
          </a:xfrm>
        </p:spPr>
      </p:pic>
    </p:spTree>
    <p:extLst>
      <p:ext uri="{BB962C8B-B14F-4D97-AF65-F5344CB8AC3E}">
        <p14:creationId xmlns:p14="http://schemas.microsoft.com/office/powerpoint/2010/main" val="2357474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03FF6-AF0D-FFB8-E6B1-BFC14615E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Remove users and groups</a:t>
            </a:r>
            <a:endParaRPr lang="en-US" dirty="0"/>
          </a:p>
        </p:txBody>
      </p:sp>
      <p:pic>
        <p:nvPicPr>
          <p:cNvPr id="5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60C85A0E-B227-AAB8-C43A-99514EAA1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8" t="14963" r="33097" b="7624"/>
          <a:stretch/>
        </p:blipFill>
        <p:spPr>
          <a:xfrm>
            <a:off x="567824" y="1130906"/>
            <a:ext cx="3560887" cy="4596188"/>
          </a:xfrm>
        </p:spPr>
      </p:pic>
      <p:pic>
        <p:nvPicPr>
          <p:cNvPr id="6" name="Picture 5" descr="A purple background with a person icon&#10;&#10;Description automatically generated">
            <a:extLst>
              <a:ext uri="{FF2B5EF4-FFF2-40B4-BE49-F238E27FC236}">
                <a16:creationId xmlns:a16="http://schemas.microsoft.com/office/drawing/2014/main" id="{253D2FC0-8C64-4661-E0D2-3F042A9066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7" r="35427"/>
          <a:stretch/>
        </p:blipFill>
        <p:spPr>
          <a:xfrm>
            <a:off x="4615063" y="1130906"/>
            <a:ext cx="2961874" cy="459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50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0CD619-1667-99AB-E080-BD739CE23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SYSTEM PERFORMANCE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724C6-D7CE-3843-49B4-4B48FA5DC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dirty="0"/>
              <a:t>Discover host IP configurations</a:t>
            </a:r>
          </a:p>
          <a:p>
            <a:r>
              <a:rPr lang="en-US" dirty="0"/>
              <a:t>Use network utilities</a:t>
            </a:r>
          </a:p>
          <a:p>
            <a:r>
              <a:rPr lang="en-US" dirty="0"/>
              <a:t>Monitor bandwidth usage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665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3DF2-5EF7-4EC9-59A5-1121EFF6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DISCOVER HOST IP CONFIGURATIONS</a:t>
            </a:r>
            <a:endParaRPr lang="en-US" dirty="0"/>
          </a:p>
        </p:txBody>
      </p:sp>
      <p:pic>
        <p:nvPicPr>
          <p:cNvPr id="4" name="Picture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CE9E6CDD-B5A8-405C-D4EA-07C5DADA13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4" r="-400"/>
          <a:stretch/>
        </p:blipFill>
        <p:spPr>
          <a:xfrm>
            <a:off x="266449" y="805828"/>
            <a:ext cx="7915650" cy="524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64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93DF2-5EF7-4EC9-59A5-1121EFF66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Use network utilities</a:t>
            </a:r>
            <a:endParaRPr lang="en-US" dirty="0"/>
          </a:p>
        </p:txBody>
      </p:sp>
      <p:pic>
        <p:nvPicPr>
          <p:cNvPr id="5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A1D01C32-486E-633E-EEDA-17C8AB03AB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41960" y="908461"/>
            <a:ext cx="7500140" cy="5041078"/>
          </a:xfrm>
        </p:spPr>
      </p:pic>
    </p:spTree>
    <p:extLst>
      <p:ext uri="{BB962C8B-B14F-4D97-AF65-F5344CB8AC3E}">
        <p14:creationId xmlns:p14="http://schemas.microsoft.com/office/powerpoint/2010/main" val="140680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F953-11DA-3A8D-033D-B7B5278E9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Monitor network bandwidth usage</a:t>
            </a:r>
            <a:endParaRPr lang="en-US" dirty="0"/>
          </a:p>
        </p:txBody>
      </p:sp>
      <p:pic>
        <p:nvPicPr>
          <p:cNvPr id="5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F7ED120A-5EEB-E8C6-1362-0D3F73D553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r="5344"/>
          <a:stretch>
            <a:fillRect/>
          </a:stretch>
        </p:blipFill>
        <p:spPr>
          <a:xfrm>
            <a:off x="192578" y="725004"/>
            <a:ext cx="7844603" cy="5407992"/>
          </a:xfrm>
        </p:spPr>
      </p:pic>
    </p:spTree>
    <p:extLst>
      <p:ext uri="{BB962C8B-B14F-4D97-AF65-F5344CB8AC3E}">
        <p14:creationId xmlns:p14="http://schemas.microsoft.com/office/powerpoint/2010/main" val="42332390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515FE-3F41-4150-137E-85586B587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CHALLENGES FACED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FA1D7C-5F00-AAD0-4496-EC079BCC0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dirty="0"/>
              <a:t>Linux is case-sensitive, it is important to ensure you are using the correct casing for any command you are giving.</a:t>
            </a:r>
          </a:p>
          <a:p>
            <a:r>
              <a:rPr lang="en-US" dirty="0"/>
              <a:t>Remembering which commands to use takes repetition and practice. The instructions in the exercises helped immensely, however, you are not given step-by-step instructions in the real world.</a:t>
            </a:r>
          </a:p>
          <a:p>
            <a:r>
              <a:rPr lang="en-US" dirty="0"/>
              <a:t>This course covered a lot of information in a very short amount of time. I found myself going back to modules often to help retain the information taught.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291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94C54D-58BC-8636-C9C4-937C9D2C1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DF9DCD-860A-D4F4-46B2-ED0FEF423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dirty="0"/>
              <a:t>In this course, we learned a great deal about the Linux Operating System. This project focuses on Linux and Ubuntu with the use of a Virtual Machine. The following slides will utilize screenshots that showcase the following subjects:</a:t>
            </a:r>
          </a:p>
          <a:p>
            <a:r>
              <a:rPr lang="en-US" dirty="0"/>
              <a:t>Navigating the Linux filesystem tree</a:t>
            </a:r>
          </a:p>
          <a:p>
            <a:r>
              <a:rPr lang="en-US" dirty="0"/>
              <a:t>Creating shell scripts</a:t>
            </a:r>
          </a:p>
          <a:p>
            <a:r>
              <a:rPr lang="en-US" dirty="0"/>
              <a:t>Adding users and groups in CLI</a:t>
            </a:r>
          </a:p>
          <a:p>
            <a:r>
              <a:rPr lang="en-US" dirty="0"/>
              <a:t>System performance monitoring</a:t>
            </a:r>
          </a:p>
          <a:p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944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FCAE2C-CEC0-6D72-21B6-171A081FA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CAREER SKILLS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9A981-739C-6A6B-FA2E-44D6DAFE5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dirty="0"/>
              <a:t>In this course, we learned many skills that will help with careers within the computer science field. Some of those skills include:</a:t>
            </a:r>
          </a:p>
          <a:p>
            <a:r>
              <a:rPr lang="en-US" dirty="0"/>
              <a:t>The basics of creating scripts to automate tasks</a:t>
            </a:r>
          </a:p>
          <a:p>
            <a:r>
              <a:rPr lang="en-US" dirty="0"/>
              <a:t>Setting permissions for users, groups, and files</a:t>
            </a:r>
          </a:p>
          <a:p>
            <a:r>
              <a:rPr lang="en-US" dirty="0"/>
              <a:t>Managing IP configurations </a:t>
            </a:r>
          </a:p>
          <a:p>
            <a:r>
              <a:rPr lang="en-US" dirty="0"/>
              <a:t>Hands-on experience with the Linux terminal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923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57C9BB-7554-675E-F5CC-FF4014B21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D88DF-833B-B424-688B-CE26394E7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dirty="0"/>
              <a:t>CEIS106: Introduction to Operating Systems was an invaluable and fast-paced course. We learned what an Operating System is and took a deeper dive into the Linux OS. We got hands-on experience with the Linux OS by utilizing Virtual Machine labs. I can take what I learned from this course and build on the skills I have gained in my future DeVry courses.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5204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7A8FBC-8852-8E4A-E7E7-98C54890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Link to portfolio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46D75-54BA-ADEF-1156-0E3B2A239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dirty="0"/>
              <a:t>Please follow the link to my portfolio website built using ReactJS.</a:t>
            </a:r>
          </a:p>
          <a:p>
            <a:r>
              <a:rPr lang="en-US" dirty="0">
                <a:hlinkClick r:id="rId4"/>
              </a:rPr>
              <a:t>https://amberlynsisk.com/</a:t>
            </a:r>
            <a:r>
              <a:rPr lang="en-US" dirty="0"/>
              <a:t>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80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09878C-5A66-3939-8008-16AAF9E71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5400" dirty="0">
                <a:ea typeface="Times New Roman" panose="02020603050405020304" pitchFamily="18" charset="0"/>
              </a:rPr>
              <a:t>Navigate the Linux filesystem tree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6EB91-5F9A-4A5A-4B63-6488261E2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sz="2000" dirty="0"/>
              <a:t>Create directories and files</a:t>
            </a:r>
          </a:p>
          <a:p>
            <a:r>
              <a:rPr lang="en-US" sz="2000" dirty="0"/>
              <a:t>Copy and remove directories and files</a:t>
            </a:r>
          </a:p>
          <a:p>
            <a:r>
              <a:rPr lang="en-US" sz="2000" dirty="0"/>
              <a:t>Locate directories and files</a:t>
            </a:r>
          </a:p>
          <a:p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201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83873-B33A-0D7F-7885-0358BD3C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a typeface="Times New Roman" panose="02020603050405020304" pitchFamily="18" charset="0"/>
              </a:rPr>
              <a:t>Create directories and files</a:t>
            </a:r>
            <a:endParaRPr lang="en-US" dirty="0"/>
          </a:p>
        </p:txBody>
      </p:sp>
      <p:pic>
        <p:nvPicPr>
          <p:cNvPr id="5" name="Picture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399C91BE-F410-BE67-4FFC-097764C7E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29" y="731702"/>
            <a:ext cx="7930161" cy="5394596"/>
          </a:xfrm>
        </p:spPr>
      </p:pic>
    </p:spTree>
    <p:extLst>
      <p:ext uri="{BB962C8B-B14F-4D97-AF65-F5344CB8AC3E}">
        <p14:creationId xmlns:p14="http://schemas.microsoft.com/office/powerpoint/2010/main" val="3715846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83873-B33A-0D7F-7885-0358BD3CC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a typeface="Times New Roman" panose="02020603050405020304" pitchFamily="18" charset="0"/>
              </a:rPr>
              <a:t>Copy and remove directories and files</a:t>
            </a:r>
            <a:endParaRPr lang="en-US" dirty="0"/>
          </a:p>
        </p:txBody>
      </p:sp>
      <p:pic>
        <p:nvPicPr>
          <p:cNvPr id="7" name="Picture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0D132D58-BB7D-8344-D44F-8EC1D324E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81" y="759825"/>
            <a:ext cx="7773208" cy="5338349"/>
          </a:xfrm>
        </p:spPr>
      </p:pic>
    </p:spTree>
    <p:extLst>
      <p:ext uri="{BB962C8B-B14F-4D97-AF65-F5344CB8AC3E}">
        <p14:creationId xmlns:p14="http://schemas.microsoft.com/office/powerpoint/2010/main" val="384885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F19D7-FE8D-6029-9D2E-DB35D7B74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a typeface="Times New Roman" panose="02020603050405020304" pitchFamily="18" charset="0"/>
              </a:rPr>
              <a:t>Locate directories and files</a:t>
            </a:r>
            <a:endParaRPr lang="en-US" dirty="0"/>
          </a:p>
        </p:txBody>
      </p:sp>
      <p:pic>
        <p:nvPicPr>
          <p:cNvPr id="8" name="Picture Placeholder 3" descr="A computer screen shot of a program&#10;&#10;Description automatically generated">
            <a:extLst>
              <a:ext uri="{FF2B5EF4-FFF2-40B4-BE49-F238E27FC236}">
                <a16:creationId xmlns:a16="http://schemas.microsoft.com/office/drawing/2014/main" id="{C6866330-1CA5-EE0F-280C-40D3EABF3F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66255" y="1104502"/>
            <a:ext cx="7942036" cy="4648996"/>
          </a:xfrm>
        </p:spPr>
      </p:pic>
    </p:spTree>
    <p:extLst>
      <p:ext uri="{BB962C8B-B14F-4D97-AF65-F5344CB8AC3E}">
        <p14:creationId xmlns:p14="http://schemas.microsoft.com/office/powerpoint/2010/main" val="314626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464119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601952"/>
            <a:ext cx="10222992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4504" y="2038655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B380C-80A7-0D39-29B4-588AF65BD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sz="5400" dirty="0"/>
              <a:t>Create a shell script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3968A-E676-0DD1-793B-716FA0EAB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320412"/>
            <a:ext cx="10058400" cy="3851787"/>
          </a:xfrm>
        </p:spPr>
        <p:txBody>
          <a:bodyPr>
            <a:normAutofit/>
          </a:bodyPr>
          <a:lstStyle/>
          <a:p>
            <a:r>
              <a:rPr lang="en-US" sz="2000" dirty="0"/>
              <a:t>Change script file permissions</a:t>
            </a:r>
          </a:p>
          <a:p>
            <a:r>
              <a:rPr lang="en-US" sz="2000" dirty="0"/>
              <a:t>Set the Path variable</a:t>
            </a:r>
          </a:p>
          <a:p>
            <a:r>
              <a:rPr lang="en-US" sz="2000" dirty="0"/>
              <a:t>Make the Path variable permanent</a:t>
            </a:r>
          </a:p>
          <a:p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8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8D824-3FF9-6D9B-8EA1-EFECEBC14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Change script file permissions</a:t>
            </a:r>
            <a:endParaRPr lang="en-US" dirty="0"/>
          </a:p>
        </p:txBody>
      </p:sp>
      <p:pic>
        <p:nvPicPr>
          <p:cNvPr id="5" name="Picture Placeholder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6FB9D26-5933-EF88-1380-116ED1FEC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773562"/>
            <a:ext cx="7794378" cy="5310875"/>
          </a:xfrm>
        </p:spPr>
      </p:pic>
    </p:spTree>
    <p:extLst>
      <p:ext uri="{BB962C8B-B14F-4D97-AF65-F5344CB8AC3E}">
        <p14:creationId xmlns:p14="http://schemas.microsoft.com/office/powerpoint/2010/main" val="120285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9029-82CA-A760-9870-8E2535B56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Set the PATH variable</a:t>
            </a:r>
            <a:endParaRPr lang="en-US" dirty="0"/>
          </a:p>
        </p:txBody>
      </p:sp>
      <p:pic>
        <p:nvPicPr>
          <p:cNvPr id="5" name="Picture Placeholder 7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87B763E7-909A-0A60-6C86-6A11E60E46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" y="1125457"/>
            <a:ext cx="7955932" cy="4607085"/>
          </a:xfrm>
        </p:spPr>
      </p:pic>
    </p:spTree>
    <p:extLst>
      <p:ext uri="{BB962C8B-B14F-4D97-AF65-F5344CB8AC3E}">
        <p14:creationId xmlns:p14="http://schemas.microsoft.com/office/powerpoint/2010/main" val="19454039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{9F223762-CB71-B54A-BDAE-3EF5113E899C}tf10001070</Template>
  <TotalTime>119</TotalTime>
  <Words>421</Words>
  <Application>Microsoft Macintosh PowerPoint</Application>
  <PresentationFormat>Widescreen</PresentationFormat>
  <Paragraphs>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Rockwell</vt:lpstr>
      <vt:lpstr>Rockwell Condensed</vt:lpstr>
      <vt:lpstr>Rockwell Extra Bold</vt:lpstr>
      <vt:lpstr>Wingdings</vt:lpstr>
      <vt:lpstr>Wood Type</vt:lpstr>
      <vt:lpstr>Linux Operating Systems</vt:lpstr>
      <vt:lpstr>Introduction</vt:lpstr>
      <vt:lpstr>Navigate the Linux filesystem tree</vt:lpstr>
      <vt:lpstr>Create directories and files</vt:lpstr>
      <vt:lpstr>Copy and remove directories and files</vt:lpstr>
      <vt:lpstr>Locate directories and files</vt:lpstr>
      <vt:lpstr>Create a shell script</vt:lpstr>
      <vt:lpstr>Change script file permissions</vt:lpstr>
      <vt:lpstr>Set the PATH variable</vt:lpstr>
      <vt:lpstr>Make the PATH variable permanent</vt:lpstr>
      <vt:lpstr>Add users and groups in CLI</vt:lpstr>
      <vt:lpstr>Test user and group settings</vt:lpstr>
      <vt:lpstr>Add users in GUI</vt:lpstr>
      <vt:lpstr>Remove users and groups</vt:lpstr>
      <vt:lpstr>SYSTEM PERFORMANCE MONITORING</vt:lpstr>
      <vt:lpstr>DISCOVER HOST IP CONFIGURATIONS</vt:lpstr>
      <vt:lpstr>Use network utilities</vt:lpstr>
      <vt:lpstr>Monitor network bandwidth usage</vt:lpstr>
      <vt:lpstr>CHALLENGES FACED</vt:lpstr>
      <vt:lpstr>CAREER SKILLS</vt:lpstr>
      <vt:lpstr>Conclusion</vt:lpstr>
      <vt:lpstr>Link to portfolio website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Linux Operating Systems</dc:title>
  <dc:creator>Amberlyn Sisk</dc:creator>
  <cp:lastModifiedBy>Amberlyn Sisk</cp:lastModifiedBy>
  <cp:revision>3</cp:revision>
  <dcterms:created xsi:type="dcterms:W3CDTF">2024-02-21T00:12:27Z</dcterms:created>
  <dcterms:modified xsi:type="dcterms:W3CDTF">2024-02-22T19:57:41Z</dcterms:modified>
</cp:coreProperties>
</file>