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71" r:id="rId7"/>
    <p:sldId id="269" r:id="rId8"/>
    <p:sldId id="270" r:id="rId9"/>
    <p:sldId id="259" r:id="rId10"/>
    <p:sldId id="272" r:id="rId11"/>
    <p:sldId id="273" r:id="rId12"/>
    <p:sldId id="274" r:id="rId13"/>
    <p:sldId id="260" r:id="rId14"/>
    <p:sldId id="275" r:id="rId15"/>
    <p:sldId id="276" r:id="rId16"/>
    <p:sldId id="277" r:id="rId17"/>
    <p:sldId id="261" r:id="rId18"/>
    <p:sldId id="278" r:id="rId19"/>
    <p:sldId id="262" r:id="rId20"/>
    <p:sldId id="279" r:id="rId21"/>
    <p:sldId id="280" r:id="rId22"/>
    <p:sldId id="263" r:id="rId23"/>
    <p:sldId id="264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475BA-D4DF-4E52-A250-CDBCDD67A4DB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E62582-4923-4D50-BE00-8F9210C08442}">
      <dgm:prSet/>
      <dgm:spPr/>
      <dgm:t>
        <a:bodyPr/>
        <a:lstStyle/>
        <a:p>
          <a:r>
            <a:rPr lang="en-US"/>
            <a:t>Object-Oriented Programming</a:t>
          </a:r>
        </a:p>
      </dgm:t>
    </dgm:pt>
    <dgm:pt modelId="{53D07B2C-5F93-4C82-B190-6E61D4F6C55E}" type="parTrans" cxnId="{C89869C9-6555-405D-8702-5F5091754DF8}">
      <dgm:prSet/>
      <dgm:spPr/>
      <dgm:t>
        <a:bodyPr/>
        <a:lstStyle/>
        <a:p>
          <a:endParaRPr lang="en-US"/>
        </a:p>
      </dgm:t>
    </dgm:pt>
    <dgm:pt modelId="{A8CDE520-DC74-4413-9F19-C894B6B7B32F}" type="sibTrans" cxnId="{C89869C9-6555-405D-8702-5F5091754DF8}">
      <dgm:prSet/>
      <dgm:spPr/>
      <dgm:t>
        <a:bodyPr/>
        <a:lstStyle/>
        <a:p>
          <a:endParaRPr lang="en-US"/>
        </a:p>
      </dgm:t>
    </dgm:pt>
    <dgm:pt modelId="{83662A6B-DA3E-43AE-9998-C5BDFAD4B2AA}">
      <dgm:prSet/>
      <dgm:spPr/>
      <dgm:t>
        <a:bodyPr/>
        <a:lstStyle/>
        <a:p>
          <a:r>
            <a:rPr lang="en-US"/>
            <a:t>Text-Based User Interface</a:t>
          </a:r>
        </a:p>
      </dgm:t>
    </dgm:pt>
    <dgm:pt modelId="{1C3CA041-701C-4244-8CE2-017B6C5CB603}" type="parTrans" cxnId="{B08F969C-BD06-45B2-BE01-4BA02DD863E2}">
      <dgm:prSet/>
      <dgm:spPr/>
      <dgm:t>
        <a:bodyPr/>
        <a:lstStyle/>
        <a:p>
          <a:endParaRPr lang="en-US"/>
        </a:p>
      </dgm:t>
    </dgm:pt>
    <dgm:pt modelId="{7BF8DD6D-EBAA-4824-A43E-BC5090EBCD89}" type="sibTrans" cxnId="{B08F969C-BD06-45B2-BE01-4BA02DD863E2}">
      <dgm:prSet/>
      <dgm:spPr/>
      <dgm:t>
        <a:bodyPr/>
        <a:lstStyle/>
        <a:p>
          <a:endParaRPr lang="en-US"/>
        </a:p>
      </dgm:t>
    </dgm:pt>
    <dgm:pt modelId="{D4C40A64-ACF3-4B14-A4F4-2CB4AB40A43E}">
      <dgm:prSet/>
      <dgm:spPr/>
      <dgm:t>
        <a:bodyPr/>
        <a:lstStyle/>
        <a:p>
          <a:r>
            <a:rPr lang="en-US"/>
            <a:t>Graphical User Interface</a:t>
          </a:r>
        </a:p>
      </dgm:t>
    </dgm:pt>
    <dgm:pt modelId="{7BE148D7-05C9-4FB6-903C-5D368787E932}" type="parTrans" cxnId="{346EF32C-A095-4442-8811-9026D2343DF3}">
      <dgm:prSet/>
      <dgm:spPr/>
      <dgm:t>
        <a:bodyPr/>
        <a:lstStyle/>
        <a:p>
          <a:endParaRPr lang="en-US"/>
        </a:p>
      </dgm:t>
    </dgm:pt>
    <dgm:pt modelId="{AF871359-20FC-40A0-A3B0-3E23A0E2E714}" type="sibTrans" cxnId="{346EF32C-A095-4442-8811-9026D2343DF3}">
      <dgm:prSet/>
      <dgm:spPr/>
      <dgm:t>
        <a:bodyPr/>
        <a:lstStyle/>
        <a:p>
          <a:endParaRPr lang="en-US"/>
        </a:p>
      </dgm:t>
    </dgm:pt>
    <dgm:pt modelId="{CB52643D-5289-4033-9274-4A8BCBD3EE84}">
      <dgm:prSet/>
      <dgm:spPr/>
      <dgm:t>
        <a:bodyPr/>
        <a:lstStyle/>
        <a:p>
          <a:r>
            <a:rPr lang="en-US"/>
            <a:t>Data Processing</a:t>
          </a:r>
        </a:p>
      </dgm:t>
    </dgm:pt>
    <dgm:pt modelId="{91C88838-11CF-4AFE-98CB-2A03E307C476}" type="parTrans" cxnId="{D14C81B5-1FCD-4C96-8073-2D67CBEB89E4}">
      <dgm:prSet/>
      <dgm:spPr/>
      <dgm:t>
        <a:bodyPr/>
        <a:lstStyle/>
        <a:p>
          <a:endParaRPr lang="en-US"/>
        </a:p>
      </dgm:t>
    </dgm:pt>
    <dgm:pt modelId="{70961BE4-6D1F-422C-9503-42B90F7DB3A9}" type="sibTrans" cxnId="{D14C81B5-1FCD-4C96-8073-2D67CBEB89E4}">
      <dgm:prSet/>
      <dgm:spPr/>
      <dgm:t>
        <a:bodyPr/>
        <a:lstStyle/>
        <a:p>
          <a:endParaRPr lang="en-US"/>
        </a:p>
      </dgm:t>
    </dgm:pt>
    <dgm:pt modelId="{DF7A90B7-7024-4624-9374-48F7F6BA273F}">
      <dgm:prSet/>
      <dgm:spPr/>
      <dgm:t>
        <a:bodyPr/>
        <a:lstStyle/>
        <a:p>
          <a:r>
            <a:rPr lang="en-US"/>
            <a:t>Inheritance</a:t>
          </a:r>
        </a:p>
      </dgm:t>
    </dgm:pt>
    <dgm:pt modelId="{98061A87-27DB-468A-A1E2-4DA73706D62D}" type="parTrans" cxnId="{62C92A63-F05F-430C-931E-362AED65B73B}">
      <dgm:prSet/>
      <dgm:spPr/>
      <dgm:t>
        <a:bodyPr/>
        <a:lstStyle/>
        <a:p>
          <a:endParaRPr lang="en-US"/>
        </a:p>
      </dgm:t>
    </dgm:pt>
    <dgm:pt modelId="{D9F77795-9024-460A-8D39-32EC6B7D52DF}" type="sibTrans" cxnId="{62C92A63-F05F-430C-931E-362AED65B73B}">
      <dgm:prSet/>
      <dgm:spPr/>
      <dgm:t>
        <a:bodyPr/>
        <a:lstStyle/>
        <a:p>
          <a:endParaRPr lang="en-US"/>
        </a:p>
      </dgm:t>
    </dgm:pt>
    <dgm:pt modelId="{DBCCB4B0-F5E0-46F9-845D-78147C188187}">
      <dgm:prSet/>
      <dgm:spPr/>
      <dgm:t>
        <a:bodyPr/>
        <a:lstStyle/>
        <a:p>
          <a:r>
            <a:rPr lang="en-US"/>
            <a:t>Unit Testing</a:t>
          </a:r>
        </a:p>
      </dgm:t>
    </dgm:pt>
    <dgm:pt modelId="{A59190F4-FFB1-442B-893E-93E2E96FB7EC}" type="parTrans" cxnId="{D6C45AE1-595C-416D-9297-7B495DA51105}">
      <dgm:prSet/>
      <dgm:spPr/>
      <dgm:t>
        <a:bodyPr/>
        <a:lstStyle/>
        <a:p>
          <a:endParaRPr lang="en-US"/>
        </a:p>
      </dgm:t>
    </dgm:pt>
    <dgm:pt modelId="{B9C6E520-9099-4585-879A-BEB0E312883F}" type="sibTrans" cxnId="{D6C45AE1-595C-416D-9297-7B495DA51105}">
      <dgm:prSet/>
      <dgm:spPr/>
      <dgm:t>
        <a:bodyPr/>
        <a:lstStyle/>
        <a:p>
          <a:endParaRPr lang="en-US"/>
        </a:p>
      </dgm:t>
    </dgm:pt>
    <dgm:pt modelId="{A0C31D7F-5D25-F345-B466-AD365795FB6C}" type="pres">
      <dgm:prSet presAssocID="{260475BA-D4DF-4E52-A250-CDBCDD67A4DB}" presName="vert0" presStyleCnt="0">
        <dgm:presLayoutVars>
          <dgm:dir/>
          <dgm:animOne val="branch"/>
          <dgm:animLvl val="lvl"/>
        </dgm:presLayoutVars>
      </dgm:prSet>
      <dgm:spPr/>
    </dgm:pt>
    <dgm:pt modelId="{91593076-DACD-3B4A-96CF-01BA896CEA12}" type="pres">
      <dgm:prSet presAssocID="{8EE62582-4923-4D50-BE00-8F9210C08442}" presName="thickLine" presStyleLbl="alignNode1" presStyleIdx="0" presStyleCnt="6"/>
      <dgm:spPr/>
    </dgm:pt>
    <dgm:pt modelId="{E75D3828-ED61-6748-8A18-3ECAB7AB15C9}" type="pres">
      <dgm:prSet presAssocID="{8EE62582-4923-4D50-BE00-8F9210C08442}" presName="horz1" presStyleCnt="0"/>
      <dgm:spPr/>
    </dgm:pt>
    <dgm:pt modelId="{86EE2A6B-373E-2F49-8AC7-E09DEA624C79}" type="pres">
      <dgm:prSet presAssocID="{8EE62582-4923-4D50-BE00-8F9210C08442}" presName="tx1" presStyleLbl="revTx" presStyleIdx="0" presStyleCnt="6"/>
      <dgm:spPr/>
    </dgm:pt>
    <dgm:pt modelId="{00EC4313-39BA-674E-A5E0-400F72861FF5}" type="pres">
      <dgm:prSet presAssocID="{8EE62582-4923-4D50-BE00-8F9210C08442}" presName="vert1" presStyleCnt="0"/>
      <dgm:spPr/>
    </dgm:pt>
    <dgm:pt modelId="{A36258DF-79C1-5646-8785-29F4B60F346A}" type="pres">
      <dgm:prSet presAssocID="{83662A6B-DA3E-43AE-9998-C5BDFAD4B2AA}" presName="thickLine" presStyleLbl="alignNode1" presStyleIdx="1" presStyleCnt="6"/>
      <dgm:spPr/>
    </dgm:pt>
    <dgm:pt modelId="{18C223E8-FE80-CD4E-8A94-46C28E1F410E}" type="pres">
      <dgm:prSet presAssocID="{83662A6B-DA3E-43AE-9998-C5BDFAD4B2AA}" presName="horz1" presStyleCnt="0"/>
      <dgm:spPr/>
    </dgm:pt>
    <dgm:pt modelId="{3F692972-D8D0-F04F-8968-551FD88C5DDB}" type="pres">
      <dgm:prSet presAssocID="{83662A6B-DA3E-43AE-9998-C5BDFAD4B2AA}" presName="tx1" presStyleLbl="revTx" presStyleIdx="1" presStyleCnt="6"/>
      <dgm:spPr/>
    </dgm:pt>
    <dgm:pt modelId="{DC8E09CD-6472-7742-B1C1-05F5CADFB048}" type="pres">
      <dgm:prSet presAssocID="{83662A6B-DA3E-43AE-9998-C5BDFAD4B2AA}" presName="vert1" presStyleCnt="0"/>
      <dgm:spPr/>
    </dgm:pt>
    <dgm:pt modelId="{AE905D5E-64E6-0B46-AAD1-6B3212983830}" type="pres">
      <dgm:prSet presAssocID="{D4C40A64-ACF3-4B14-A4F4-2CB4AB40A43E}" presName="thickLine" presStyleLbl="alignNode1" presStyleIdx="2" presStyleCnt="6"/>
      <dgm:spPr/>
    </dgm:pt>
    <dgm:pt modelId="{5713A736-8191-CE40-8F20-BC5598203F3D}" type="pres">
      <dgm:prSet presAssocID="{D4C40A64-ACF3-4B14-A4F4-2CB4AB40A43E}" presName="horz1" presStyleCnt="0"/>
      <dgm:spPr/>
    </dgm:pt>
    <dgm:pt modelId="{1500E575-6F5A-634C-A05F-185FFA52BF50}" type="pres">
      <dgm:prSet presAssocID="{D4C40A64-ACF3-4B14-A4F4-2CB4AB40A43E}" presName="tx1" presStyleLbl="revTx" presStyleIdx="2" presStyleCnt="6"/>
      <dgm:spPr/>
    </dgm:pt>
    <dgm:pt modelId="{8FD98C60-8BC3-E941-9A54-9B361DE69C40}" type="pres">
      <dgm:prSet presAssocID="{D4C40A64-ACF3-4B14-A4F4-2CB4AB40A43E}" presName="vert1" presStyleCnt="0"/>
      <dgm:spPr/>
    </dgm:pt>
    <dgm:pt modelId="{75412D09-A44A-EC46-BB43-9A47F74E5031}" type="pres">
      <dgm:prSet presAssocID="{CB52643D-5289-4033-9274-4A8BCBD3EE84}" presName="thickLine" presStyleLbl="alignNode1" presStyleIdx="3" presStyleCnt="6"/>
      <dgm:spPr/>
    </dgm:pt>
    <dgm:pt modelId="{05BE0361-C888-4744-A783-94559AFC405D}" type="pres">
      <dgm:prSet presAssocID="{CB52643D-5289-4033-9274-4A8BCBD3EE84}" presName="horz1" presStyleCnt="0"/>
      <dgm:spPr/>
    </dgm:pt>
    <dgm:pt modelId="{EE542C8A-BD4D-B24E-82AB-2703067CE88E}" type="pres">
      <dgm:prSet presAssocID="{CB52643D-5289-4033-9274-4A8BCBD3EE84}" presName="tx1" presStyleLbl="revTx" presStyleIdx="3" presStyleCnt="6"/>
      <dgm:spPr/>
    </dgm:pt>
    <dgm:pt modelId="{77DB6EFD-E325-7944-8DBB-69475E42AF86}" type="pres">
      <dgm:prSet presAssocID="{CB52643D-5289-4033-9274-4A8BCBD3EE84}" presName="vert1" presStyleCnt="0"/>
      <dgm:spPr/>
    </dgm:pt>
    <dgm:pt modelId="{2A49F25C-07E8-E443-9ACC-ABD5CB4FEF43}" type="pres">
      <dgm:prSet presAssocID="{DF7A90B7-7024-4624-9374-48F7F6BA273F}" presName="thickLine" presStyleLbl="alignNode1" presStyleIdx="4" presStyleCnt="6"/>
      <dgm:spPr/>
    </dgm:pt>
    <dgm:pt modelId="{2C9FC02F-B084-A244-979D-ADDE4168DB41}" type="pres">
      <dgm:prSet presAssocID="{DF7A90B7-7024-4624-9374-48F7F6BA273F}" presName="horz1" presStyleCnt="0"/>
      <dgm:spPr/>
    </dgm:pt>
    <dgm:pt modelId="{4383D693-99BC-8743-8FF1-46B11289C36F}" type="pres">
      <dgm:prSet presAssocID="{DF7A90B7-7024-4624-9374-48F7F6BA273F}" presName="tx1" presStyleLbl="revTx" presStyleIdx="4" presStyleCnt="6"/>
      <dgm:spPr/>
    </dgm:pt>
    <dgm:pt modelId="{4E4EADE5-3858-C64F-B3D8-E64EF69C0223}" type="pres">
      <dgm:prSet presAssocID="{DF7A90B7-7024-4624-9374-48F7F6BA273F}" presName="vert1" presStyleCnt="0"/>
      <dgm:spPr/>
    </dgm:pt>
    <dgm:pt modelId="{2212DC22-FF63-5B4C-BC37-A5E466FCF06A}" type="pres">
      <dgm:prSet presAssocID="{DBCCB4B0-F5E0-46F9-845D-78147C188187}" presName="thickLine" presStyleLbl="alignNode1" presStyleIdx="5" presStyleCnt="6"/>
      <dgm:spPr/>
    </dgm:pt>
    <dgm:pt modelId="{36F62499-C420-AC41-A14F-B3224BB5F5D4}" type="pres">
      <dgm:prSet presAssocID="{DBCCB4B0-F5E0-46F9-845D-78147C188187}" presName="horz1" presStyleCnt="0"/>
      <dgm:spPr/>
    </dgm:pt>
    <dgm:pt modelId="{D433F5DB-BF0F-934D-B272-0D391EE83597}" type="pres">
      <dgm:prSet presAssocID="{DBCCB4B0-F5E0-46F9-845D-78147C188187}" presName="tx1" presStyleLbl="revTx" presStyleIdx="5" presStyleCnt="6"/>
      <dgm:spPr/>
    </dgm:pt>
    <dgm:pt modelId="{68972BCC-6622-234D-A28D-C5F008CD52B7}" type="pres">
      <dgm:prSet presAssocID="{DBCCB4B0-F5E0-46F9-845D-78147C188187}" presName="vert1" presStyleCnt="0"/>
      <dgm:spPr/>
    </dgm:pt>
  </dgm:ptLst>
  <dgm:cxnLst>
    <dgm:cxn modelId="{B28B4E2B-B141-A043-93C0-66312861440C}" type="presOf" srcId="{CB52643D-5289-4033-9274-4A8BCBD3EE84}" destId="{EE542C8A-BD4D-B24E-82AB-2703067CE88E}" srcOrd="0" destOrd="0" presId="urn:microsoft.com/office/officeart/2008/layout/LinedList"/>
    <dgm:cxn modelId="{346EF32C-A095-4442-8811-9026D2343DF3}" srcId="{260475BA-D4DF-4E52-A250-CDBCDD67A4DB}" destId="{D4C40A64-ACF3-4B14-A4F4-2CB4AB40A43E}" srcOrd="2" destOrd="0" parTransId="{7BE148D7-05C9-4FB6-903C-5D368787E932}" sibTransId="{AF871359-20FC-40A0-A3B0-3E23A0E2E714}"/>
    <dgm:cxn modelId="{1ADBFD56-0F27-6346-91B7-6D9DB6C3BBDC}" type="presOf" srcId="{DF7A90B7-7024-4624-9374-48F7F6BA273F}" destId="{4383D693-99BC-8743-8FF1-46B11289C36F}" srcOrd="0" destOrd="0" presId="urn:microsoft.com/office/officeart/2008/layout/LinedList"/>
    <dgm:cxn modelId="{62C92A63-F05F-430C-931E-362AED65B73B}" srcId="{260475BA-D4DF-4E52-A250-CDBCDD67A4DB}" destId="{DF7A90B7-7024-4624-9374-48F7F6BA273F}" srcOrd="4" destOrd="0" parTransId="{98061A87-27DB-468A-A1E2-4DA73706D62D}" sibTransId="{D9F77795-9024-460A-8D39-32EC6B7D52DF}"/>
    <dgm:cxn modelId="{7C1E0065-AE1B-4844-BDD8-2227033570D0}" type="presOf" srcId="{83662A6B-DA3E-43AE-9998-C5BDFAD4B2AA}" destId="{3F692972-D8D0-F04F-8968-551FD88C5DDB}" srcOrd="0" destOrd="0" presId="urn:microsoft.com/office/officeart/2008/layout/LinedList"/>
    <dgm:cxn modelId="{1C888B6F-625B-5444-A166-F7C952B17B42}" type="presOf" srcId="{8EE62582-4923-4D50-BE00-8F9210C08442}" destId="{86EE2A6B-373E-2F49-8AC7-E09DEA624C79}" srcOrd="0" destOrd="0" presId="urn:microsoft.com/office/officeart/2008/layout/LinedList"/>
    <dgm:cxn modelId="{959B5589-7406-424E-9194-549425350484}" type="presOf" srcId="{DBCCB4B0-F5E0-46F9-845D-78147C188187}" destId="{D433F5DB-BF0F-934D-B272-0D391EE83597}" srcOrd="0" destOrd="0" presId="urn:microsoft.com/office/officeart/2008/layout/LinedList"/>
    <dgm:cxn modelId="{B08F969C-BD06-45B2-BE01-4BA02DD863E2}" srcId="{260475BA-D4DF-4E52-A250-CDBCDD67A4DB}" destId="{83662A6B-DA3E-43AE-9998-C5BDFAD4B2AA}" srcOrd="1" destOrd="0" parTransId="{1C3CA041-701C-4244-8CE2-017B6C5CB603}" sibTransId="{7BF8DD6D-EBAA-4824-A43E-BC5090EBCD89}"/>
    <dgm:cxn modelId="{D14C81B5-1FCD-4C96-8073-2D67CBEB89E4}" srcId="{260475BA-D4DF-4E52-A250-CDBCDD67A4DB}" destId="{CB52643D-5289-4033-9274-4A8BCBD3EE84}" srcOrd="3" destOrd="0" parTransId="{91C88838-11CF-4AFE-98CB-2A03E307C476}" sibTransId="{70961BE4-6D1F-422C-9503-42B90F7DB3A9}"/>
    <dgm:cxn modelId="{D2086CBE-B09E-D645-ADEB-55E05E3B1D58}" type="presOf" srcId="{D4C40A64-ACF3-4B14-A4F4-2CB4AB40A43E}" destId="{1500E575-6F5A-634C-A05F-185FFA52BF50}" srcOrd="0" destOrd="0" presId="urn:microsoft.com/office/officeart/2008/layout/LinedList"/>
    <dgm:cxn modelId="{C89869C9-6555-405D-8702-5F5091754DF8}" srcId="{260475BA-D4DF-4E52-A250-CDBCDD67A4DB}" destId="{8EE62582-4923-4D50-BE00-8F9210C08442}" srcOrd="0" destOrd="0" parTransId="{53D07B2C-5F93-4C82-B190-6E61D4F6C55E}" sibTransId="{A8CDE520-DC74-4413-9F19-C894B6B7B32F}"/>
    <dgm:cxn modelId="{3543C1D7-AAEA-AA4A-BA1E-D6AD9800468F}" type="presOf" srcId="{260475BA-D4DF-4E52-A250-CDBCDD67A4DB}" destId="{A0C31D7F-5D25-F345-B466-AD365795FB6C}" srcOrd="0" destOrd="0" presId="urn:microsoft.com/office/officeart/2008/layout/LinedList"/>
    <dgm:cxn modelId="{D6C45AE1-595C-416D-9297-7B495DA51105}" srcId="{260475BA-D4DF-4E52-A250-CDBCDD67A4DB}" destId="{DBCCB4B0-F5E0-46F9-845D-78147C188187}" srcOrd="5" destOrd="0" parTransId="{A59190F4-FFB1-442B-893E-93E2E96FB7EC}" sibTransId="{B9C6E520-9099-4585-879A-BEB0E312883F}"/>
    <dgm:cxn modelId="{94C32083-89DB-CA45-B2E0-0C7C88BBFD87}" type="presParOf" srcId="{A0C31D7F-5D25-F345-B466-AD365795FB6C}" destId="{91593076-DACD-3B4A-96CF-01BA896CEA12}" srcOrd="0" destOrd="0" presId="urn:microsoft.com/office/officeart/2008/layout/LinedList"/>
    <dgm:cxn modelId="{18120CFF-EB1D-4244-9ADB-14896DC4C375}" type="presParOf" srcId="{A0C31D7F-5D25-F345-B466-AD365795FB6C}" destId="{E75D3828-ED61-6748-8A18-3ECAB7AB15C9}" srcOrd="1" destOrd="0" presId="urn:microsoft.com/office/officeart/2008/layout/LinedList"/>
    <dgm:cxn modelId="{0B20E1F7-0EC2-0D42-9E3E-D0B851C7E50D}" type="presParOf" srcId="{E75D3828-ED61-6748-8A18-3ECAB7AB15C9}" destId="{86EE2A6B-373E-2F49-8AC7-E09DEA624C79}" srcOrd="0" destOrd="0" presId="urn:microsoft.com/office/officeart/2008/layout/LinedList"/>
    <dgm:cxn modelId="{8380560F-B594-0E42-AA67-DD7C3BD81146}" type="presParOf" srcId="{E75D3828-ED61-6748-8A18-3ECAB7AB15C9}" destId="{00EC4313-39BA-674E-A5E0-400F72861FF5}" srcOrd="1" destOrd="0" presId="urn:microsoft.com/office/officeart/2008/layout/LinedList"/>
    <dgm:cxn modelId="{214C3A5F-ACE1-FF4E-9B7D-864FFE5E58E6}" type="presParOf" srcId="{A0C31D7F-5D25-F345-B466-AD365795FB6C}" destId="{A36258DF-79C1-5646-8785-29F4B60F346A}" srcOrd="2" destOrd="0" presId="urn:microsoft.com/office/officeart/2008/layout/LinedList"/>
    <dgm:cxn modelId="{D4B5E38E-88B6-4C49-8BB9-DF7B267107F8}" type="presParOf" srcId="{A0C31D7F-5D25-F345-B466-AD365795FB6C}" destId="{18C223E8-FE80-CD4E-8A94-46C28E1F410E}" srcOrd="3" destOrd="0" presId="urn:microsoft.com/office/officeart/2008/layout/LinedList"/>
    <dgm:cxn modelId="{1A8EF0DA-D1D1-3F46-9B80-65F9AEEEB681}" type="presParOf" srcId="{18C223E8-FE80-CD4E-8A94-46C28E1F410E}" destId="{3F692972-D8D0-F04F-8968-551FD88C5DDB}" srcOrd="0" destOrd="0" presId="urn:microsoft.com/office/officeart/2008/layout/LinedList"/>
    <dgm:cxn modelId="{5053912C-1CDF-3D48-B4E6-83B8F1D89ED7}" type="presParOf" srcId="{18C223E8-FE80-CD4E-8A94-46C28E1F410E}" destId="{DC8E09CD-6472-7742-B1C1-05F5CADFB048}" srcOrd="1" destOrd="0" presId="urn:microsoft.com/office/officeart/2008/layout/LinedList"/>
    <dgm:cxn modelId="{BAD10694-B57D-BA4F-BA0E-5B0D420F1503}" type="presParOf" srcId="{A0C31D7F-5D25-F345-B466-AD365795FB6C}" destId="{AE905D5E-64E6-0B46-AAD1-6B3212983830}" srcOrd="4" destOrd="0" presId="urn:microsoft.com/office/officeart/2008/layout/LinedList"/>
    <dgm:cxn modelId="{CE9BB079-A181-3641-88AF-CBC1786BC003}" type="presParOf" srcId="{A0C31D7F-5D25-F345-B466-AD365795FB6C}" destId="{5713A736-8191-CE40-8F20-BC5598203F3D}" srcOrd="5" destOrd="0" presId="urn:microsoft.com/office/officeart/2008/layout/LinedList"/>
    <dgm:cxn modelId="{803EEAD7-4443-FA4A-9D91-B23AA9E170D6}" type="presParOf" srcId="{5713A736-8191-CE40-8F20-BC5598203F3D}" destId="{1500E575-6F5A-634C-A05F-185FFA52BF50}" srcOrd="0" destOrd="0" presId="urn:microsoft.com/office/officeart/2008/layout/LinedList"/>
    <dgm:cxn modelId="{0B5E9373-3EE0-0A42-B5E3-94940542BA25}" type="presParOf" srcId="{5713A736-8191-CE40-8F20-BC5598203F3D}" destId="{8FD98C60-8BC3-E941-9A54-9B361DE69C40}" srcOrd="1" destOrd="0" presId="urn:microsoft.com/office/officeart/2008/layout/LinedList"/>
    <dgm:cxn modelId="{9AC5B399-16F0-CA45-A2B4-54F059BAA6DF}" type="presParOf" srcId="{A0C31D7F-5D25-F345-B466-AD365795FB6C}" destId="{75412D09-A44A-EC46-BB43-9A47F74E5031}" srcOrd="6" destOrd="0" presId="urn:microsoft.com/office/officeart/2008/layout/LinedList"/>
    <dgm:cxn modelId="{C5FE4ADC-FF9F-EB4D-9AA3-A6B6942E917C}" type="presParOf" srcId="{A0C31D7F-5D25-F345-B466-AD365795FB6C}" destId="{05BE0361-C888-4744-A783-94559AFC405D}" srcOrd="7" destOrd="0" presId="urn:microsoft.com/office/officeart/2008/layout/LinedList"/>
    <dgm:cxn modelId="{85C0DD4A-17F6-554F-AD64-02C2CFDA6C17}" type="presParOf" srcId="{05BE0361-C888-4744-A783-94559AFC405D}" destId="{EE542C8A-BD4D-B24E-82AB-2703067CE88E}" srcOrd="0" destOrd="0" presId="urn:microsoft.com/office/officeart/2008/layout/LinedList"/>
    <dgm:cxn modelId="{9500EBB8-79E0-584E-BF49-FA86A8648EF4}" type="presParOf" srcId="{05BE0361-C888-4744-A783-94559AFC405D}" destId="{77DB6EFD-E325-7944-8DBB-69475E42AF86}" srcOrd="1" destOrd="0" presId="urn:microsoft.com/office/officeart/2008/layout/LinedList"/>
    <dgm:cxn modelId="{B4DD6DB4-283E-A142-8E6C-D3FA630C75C1}" type="presParOf" srcId="{A0C31D7F-5D25-F345-B466-AD365795FB6C}" destId="{2A49F25C-07E8-E443-9ACC-ABD5CB4FEF43}" srcOrd="8" destOrd="0" presId="urn:microsoft.com/office/officeart/2008/layout/LinedList"/>
    <dgm:cxn modelId="{20A3C9A9-F23E-EB40-9BBE-A46052D44B40}" type="presParOf" srcId="{A0C31D7F-5D25-F345-B466-AD365795FB6C}" destId="{2C9FC02F-B084-A244-979D-ADDE4168DB41}" srcOrd="9" destOrd="0" presId="urn:microsoft.com/office/officeart/2008/layout/LinedList"/>
    <dgm:cxn modelId="{FAAA98BB-4D4E-6A4F-BA88-31B377D93D44}" type="presParOf" srcId="{2C9FC02F-B084-A244-979D-ADDE4168DB41}" destId="{4383D693-99BC-8743-8FF1-46B11289C36F}" srcOrd="0" destOrd="0" presId="urn:microsoft.com/office/officeart/2008/layout/LinedList"/>
    <dgm:cxn modelId="{9FD9850C-47C5-9549-BB56-FE042F278D97}" type="presParOf" srcId="{2C9FC02F-B084-A244-979D-ADDE4168DB41}" destId="{4E4EADE5-3858-C64F-B3D8-E64EF69C0223}" srcOrd="1" destOrd="0" presId="urn:microsoft.com/office/officeart/2008/layout/LinedList"/>
    <dgm:cxn modelId="{3E323BC9-7412-0E42-ABAB-354BAEB39E33}" type="presParOf" srcId="{A0C31D7F-5D25-F345-B466-AD365795FB6C}" destId="{2212DC22-FF63-5B4C-BC37-A5E466FCF06A}" srcOrd="10" destOrd="0" presId="urn:microsoft.com/office/officeart/2008/layout/LinedList"/>
    <dgm:cxn modelId="{B334C5FF-579A-FA4F-82CF-D9B7A7DF8AF5}" type="presParOf" srcId="{A0C31D7F-5D25-F345-B466-AD365795FB6C}" destId="{36F62499-C420-AC41-A14F-B3224BB5F5D4}" srcOrd="11" destOrd="0" presId="urn:microsoft.com/office/officeart/2008/layout/LinedList"/>
    <dgm:cxn modelId="{34B5B651-9835-784C-9530-E8039C8DFD78}" type="presParOf" srcId="{36F62499-C420-AC41-A14F-B3224BB5F5D4}" destId="{D433F5DB-BF0F-934D-B272-0D391EE83597}" srcOrd="0" destOrd="0" presId="urn:microsoft.com/office/officeart/2008/layout/LinedList"/>
    <dgm:cxn modelId="{DDF38EAF-8350-3E40-8197-34A511A79E58}" type="presParOf" srcId="{36F62499-C420-AC41-A14F-B3224BB5F5D4}" destId="{68972BCC-6622-234D-A28D-C5F008CD52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3076-DACD-3B4A-96CF-01BA896CEA12}">
      <dsp:nvSpPr>
        <dsp:cNvPr id="0" name=""/>
        <dsp:cNvSpPr/>
      </dsp:nvSpPr>
      <dsp:spPr>
        <a:xfrm>
          <a:off x="0" y="1913"/>
          <a:ext cx="53244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EE2A6B-373E-2F49-8AC7-E09DEA624C79}">
      <dsp:nvSpPr>
        <dsp:cNvPr id="0" name=""/>
        <dsp:cNvSpPr/>
      </dsp:nvSpPr>
      <dsp:spPr>
        <a:xfrm>
          <a:off x="0" y="1913"/>
          <a:ext cx="5324475" cy="65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Object-Oriented Programming</a:t>
          </a:r>
        </a:p>
      </dsp:txBody>
      <dsp:txXfrm>
        <a:off x="0" y="1913"/>
        <a:ext cx="5324475" cy="652618"/>
      </dsp:txXfrm>
    </dsp:sp>
    <dsp:sp modelId="{A36258DF-79C1-5646-8785-29F4B60F346A}">
      <dsp:nvSpPr>
        <dsp:cNvPr id="0" name=""/>
        <dsp:cNvSpPr/>
      </dsp:nvSpPr>
      <dsp:spPr>
        <a:xfrm>
          <a:off x="0" y="654532"/>
          <a:ext cx="5324475" cy="0"/>
        </a:xfrm>
        <a:prstGeom prst="line">
          <a:avLst/>
        </a:prstGeom>
        <a:solidFill>
          <a:schemeClr val="accent2">
            <a:hueOff val="1288722"/>
            <a:satOff val="-3699"/>
            <a:lumOff val="-5922"/>
            <a:alphaOff val="0"/>
          </a:schemeClr>
        </a:solidFill>
        <a:ln w="19050" cap="flat" cmpd="sng" algn="ctr">
          <a:solidFill>
            <a:schemeClr val="accent2">
              <a:hueOff val="1288722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692972-D8D0-F04F-8968-551FD88C5DDB}">
      <dsp:nvSpPr>
        <dsp:cNvPr id="0" name=""/>
        <dsp:cNvSpPr/>
      </dsp:nvSpPr>
      <dsp:spPr>
        <a:xfrm>
          <a:off x="0" y="654532"/>
          <a:ext cx="5324475" cy="65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Text-Based User Interface</a:t>
          </a:r>
        </a:p>
      </dsp:txBody>
      <dsp:txXfrm>
        <a:off x="0" y="654532"/>
        <a:ext cx="5324475" cy="652618"/>
      </dsp:txXfrm>
    </dsp:sp>
    <dsp:sp modelId="{AE905D5E-64E6-0B46-AAD1-6B3212983830}">
      <dsp:nvSpPr>
        <dsp:cNvPr id="0" name=""/>
        <dsp:cNvSpPr/>
      </dsp:nvSpPr>
      <dsp:spPr>
        <a:xfrm>
          <a:off x="0" y="1307150"/>
          <a:ext cx="5324475" cy="0"/>
        </a:xfrm>
        <a:prstGeom prst="line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00E575-6F5A-634C-A05F-185FFA52BF50}">
      <dsp:nvSpPr>
        <dsp:cNvPr id="0" name=""/>
        <dsp:cNvSpPr/>
      </dsp:nvSpPr>
      <dsp:spPr>
        <a:xfrm>
          <a:off x="0" y="1307150"/>
          <a:ext cx="5324475" cy="65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Graphical User Interface</a:t>
          </a:r>
        </a:p>
      </dsp:txBody>
      <dsp:txXfrm>
        <a:off x="0" y="1307150"/>
        <a:ext cx="5324475" cy="652618"/>
      </dsp:txXfrm>
    </dsp:sp>
    <dsp:sp modelId="{75412D09-A44A-EC46-BB43-9A47F74E5031}">
      <dsp:nvSpPr>
        <dsp:cNvPr id="0" name=""/>
        <dsp:cNvSpPr/>
      </dsp:nvSpPr>
      <dsp:spPr>
        <a:xfrm>
          <a:off x="0" y="1959768"/>
          <a:ext cx="5324475" cy="0"/>
        </a:xfrm>
        <a:prstGeom prst="line">
          <a:avLst/>
        </a:prstGeom>
        <a:solidFill>
          <a:schemeClr val="accent2">
            <a:hueOff val="3866168"/>
            <a:satOff val="-11096"/>
            <a:lumOff val="-17765"/>
            <a:alphaOff val="0"/>
          </a:schemeClr>
        </a:solidFill>
        <a:ln w="19050" cap="flat" cmpd="sng" algn="ctr">
          <a:solidFill>
            <a:schemeClr val="accent2">
              <a:hueOff val="3866168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542C8A-BD4D-B24E-82AB-2703067CE88E}">
      <dsp:nvSpPr>
        <dsp:cNvPr id="0" name=""/>
        <dsp:cNvSpPr/>
      </dsp:nvSpPr>
      <dsp:spPr>
        <a:xfrm>
          <a:off x="0" y="1959768"/>
          <a:ext cx="5324475" cy="65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Data Processing</a:t>
          </a:r>
        </a:p>
      </dsp:txBody>
      <dsp:txXfrm>
        <a:off x="0" y="1959768"/>
        <a:ext cx="5324475" cy="652618"/>
      </dsp:txXfrm>
    </dsp:sp>
    <dsp:sp modelId="{2A49F25C-07E8-E443-9ACC-ABD5CB4FEF43}">
      <dsp:nvSpPr>
        <dsp:cNvPr id="0" name=""/>
        <dsp:cNvSpPr/>
      </dsp:nvSpPr>
      <dsp:spPr>
        <a:xfrm>
          <a:off x="0" y="2612387"/>
          <a:ext cx="5324475" cy="0"/>
        </a:xfrm>
        <a:prstGeom prst="line">
          <a:avLst/>
        </a:prstGeom>
        <a:solidFill>
          <a:schemeClr val="accent2">
            <a:hueOff val="5154890"/>
            <a:satOff val="-14794"/>
            <a:lumOff val="-23687"/>
            <a:alphaOff val="0"/>
          </a:schemeClr>
        </a:solidFill>
        <a:ln w="19050" cap="flat" cmpd="sng" algn="ctr">
          <a:solidFill>
            <a:schemeClr val="accent2">
              <a:hueOff val="5154890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83D693-99BC-8743-8FF1-46B11289C36F}">
      <dsp:nvSpPr>
        <dsp:cNvPr id="0" name=""/>
        <dsp:cNvSpPr/>
      </dsp:nvSpPr>
      <dsp:spPr>
        <a:xfrm>
          <a:off x="0" y="2612387"/>
          <a:ext cx="5324475" cy="65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Inheritance</a:t>
          </a:r>
        </a:p>
      </dsp:txBody>
      <dsp:txXfrm>
        <a:off x="0" y="2612387"/>
        <a:ext cx="5324475" cy="652618"/>
      </dsp:txXfrm>
    </dsp:sp>
    <dsp:sp modelId="{2212DC22-FF63-5B4C-BC37-A5E466FCF06A}">
      <dsp:nvSpPr>
        <dsp:cNvPr id="0" name=""/>
        <dsp:cNvSpPr/>
      </dsp:nvSpPr>
      <dsp:spPr>
        <a:xfrm>
          <a:off x="0" y="3265005"/>
          <a:ext cx="5324475" cy="0"/>
        </a:xfrm>
        <a:prstGeom prst="line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33F5DB-BF0F-934D-B272-0D391EE83597}">
      <dsp:nvSpPr>
        <dsp:cNvPr id="0" name=""/>
        <dsp:cNvSpPr/>
      </dsp:nvSpPr>
      <dsp:spPr>
        <a:xfrm>
          <a:off x="0" y="3265005"/>
          <a:ext cx="5324475" cy="65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Unit Testing</a:t>
          </a:r>
        </a:p>
      </dsp:txBody>
      <dsp:txXfrm>
        <a:off x="0" y="3265005"/>
        <a:ext cx="5324475" cy="652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412F-102F-608A-6435-12284C758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37582-BAD7-4EF3-AC08-4A1BAD807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B1F19-30AC-D410-197F-3B44D533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0B9B-6020-5543-A33A-CB946308F17D}" type="datetimeFigureOut">
              <a:rPr lang="en-US" smtClean="0"/>
              <a:t>6/22/24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AAF44-24D0-709C-275C-C9C9E76D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2CFF-121C-CF59-673B-9CBD6F33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FFD-BF15-AF45-932E-10A2DB3E5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3DC8-DF52-AFD1-165D-8030951C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1F8BA-9F6A-1764-7284-B9225E94D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14FAB-FF67-AFE5-D324-D9F839E5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0B9B-6020-5543-A33A-CB946308F17D}" type="datetimeFigureOut">
              <a:rPr lang="en-US" smtClean="0"/>
              <a:t>6/22/24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E4E5D-6EE1-EAFF-697E-C428EB7C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6E5C7-9961-0518-BEDC-D8F537C2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FFD-BF15-AF45-932E-10A2DB3E5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3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804AC5-2329-0672-B9BC-99EB57EC8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B1173-0C2B-0B3F-B0B2-B622E9F6C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C69ED-58D3-6671-A89B-8A2118136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0B9B-6020-5543-A33A-CB946308F17D}" type="datetimeFigureOut">
              <a:rPr lang="en-US" smtClean="0"/>
              <a:t>6/22/24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5FE4-EE92-B58C-70F3-C17AC129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56226-1479-6A8E-1730-BC033C2F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FFD-BF15-AF45-932E-10A2DB3E5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AE1E-AEDD-F1CE-E29C-3D527096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F77A1-5233-369D-FE4E-96966728B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6D212-A293-3F9C-CCE9-DA0F2A6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0B9B-6020-5543-A33A-CB946308F17D}" type="datetimeFigureOut">
              <a:rPr lang="en-US" smtClean="0"/>
              <a:t>6/22/24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184A-B1EB-066C-47DA-45426E8F3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36B0E-F243-D4B7-C634-C5E27249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FFD-BF15-AF45-932E-10A2DB3E5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6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8654-D9D2-58A8-60B8-0BFDC2A8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AD213-CA27-441C-4100-22327DDC7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CDF64-4B2D-8BCF-464C-43CF5FAC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0B9B-6020-5543-A33A-CB946308F17D}" type="datetimeFigureOut">
              <a:rPr lang="en-US" smtClean="0"/>
              <a:t>6/22/24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BFAC8-28D9-8E15-A1DD-066D0AB3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FDB6B-BB85-5876-175A-7F0A8F40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FFD-BF15-AF45-932E-10A2DB3E5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A732-129F-41A1-247A-0B00E02F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89B77-362F-7456-5393-9CC134795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C2373-6A05-D3A9-C6E9-F22979556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A1004-195B-7CA7-48A0-0BBC8652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0B9B-6020-5543-A33A-CB946308F17D}" type="datetimeFigureOut">
              <a:rPr lang="en-US" smtClean="0"/>
              <a:t>6/22/24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5D94C-CEAD-8373-0652-C38677A9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960EE-DDE7-254B-B8DA-67377E94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FFD-BF15-AF45-932E-10A2DB3E5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6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6DC9B-97A8-E1AC-0BC3-3607089D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07D33-CB4C-8D59-7B92-96F027BFE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132F5-FF4D-2593-5C11-16609D2EC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5B12E-407B-52D1-29D5-E64530335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7684BF-E68B-6DD5-6D25-31D8CEB28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978C0D-F031-00C4-19F8-836555F0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0B9B-6020-5543-A33A-CB946308F17D}" type="datetimeFigureOut">
              <a:rPr lang="en-US" smtClean="0"/>
              <a:t>6/22/24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4AAD3B-FCF0-DA6D-437E-4907B906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A77A61-9D95-6632-6F00-E35D15C9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FFD-BF15-AF45-932E-10A2DB3E5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5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4129-8129-42E4-17AA-63BDFC5A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31C44-984D-1E31-FD82-664EF5DD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0B9B-6020-5543-A33A-CB946308F17D}" type="datetimeFigureOut">
              <a:rPr lang="en-US" smtClean="0"/>
              <a:t>6/22/24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62A23-8AFD-E5A2-9D59-126945A7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6A77F-8038-5445-13AA-E29D451B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FFD-BF15-AF45-932E-10A2DB3E5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9183D-7AEF-16DF-FD73-E7C88564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0B9B-6020-5543-A33A-CB946308F17D}" type="datetimeFigureOut">
              <a:rPr lang="en-US" smtClean="0"/>
              <a:t>6/22/24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0EA84-0136-F0A9-7F4A-FE7B2C2E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55411-37BC-E3A0-95BD-88B970BD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FFD-BF15-AF45-932E-10A2DB3E5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7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4D0F7-9C81-F930-FF6F-64E7B18A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A6C39-2AF2-B0F5-375B-BD418DD8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E1D02-40B2-C595-2515-ACBEAE4D4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40B2C-4DED-0933-D7A9-4C30EEFC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0B9B-6020-5543-A33A-CB946308F17D}" type="datetimeFigureOut">
              <a:rPr lang="en-US" smtClean="0"/>
              <a:t>6/22/24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76861-6046-2C1C-E7CC-336331EB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B1DB2-D79D-D121-FD57-95ECE1DB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FFD-BF15-AF45-932E-10A2DB3E5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03791-1276-401A-4F61-78C69C07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2E284-30BB-2D78-82C5-8D064B6E6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AF62A-1037-C849-49F8-D5ECFCC39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32F78-66FF-634F-1A26-FC4ADD29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0B9B-6020-5543-A33A-CB946308F17D}" type="datetimeFigureOut">
              <a:rPr lang="en-US" smtClean="0"/>
              <a:t>6/22/24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006BC-1CA2-F7EF-0195-84E42BE7D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4A8D1-2F37-564B-EC93-15458579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DFFD-BF15-AF45-932E-10A2DB3E5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5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D9CC30-BB96-E64F-3971-672AA6E9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1B35F-FC9A-F072-7AB4-78B8996EA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4E9-D636-11BA-3881-3C0EDB32E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AF0B9B-6020-5543-A33A-CB946308F17D}" type="datetimeFigureOut">
              <a:rPr lang="en-US" smtClean="0"/>
              <a:t>6/22/24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04888-E014-04E3-57CD-2798C091C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7735-9C63-9413-BFB1-BC5FD9F41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2DFFD-BF15-AF45-932E-10A2DB3E5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6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 on a tablet with digital signs">
            <a:extLst>
              <a:ext uri="{FF2B5EF4-FFF2-40B4-BE49-F238E27FC236}">
                <a16:creationId xmlns:a16="http://schemas.microsoft.com/office/drawing/2014/main" id="{56F593AD-10F9-B43B-26E6-07EA0F178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687D05-406D-B0BB-9997-C308ECD3B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1076"/>
            <a:ext cx="9144000" cy="14368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Python Stock Tracking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DA000-6000-4F9D-B3AC-FE8C444CF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3157918"/>
            <a:ext cx="9144000" cy="1620910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FFFFF"/>
                </a:solidFill>
              </a:rPr>
              <a:t>CEIS150: </a:t>
            </a:r>
            <a:r>
              <a:rPr lang="en-US" sz="1600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Programming with Objects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</a:p>
          <a:p>
            <a:pPr algn="l"/>
            <a:r>
              <a:rPr lang="en-US" sz="1600" dirty="0" err="1">
                <a:solidFill>
                  <a:srgbClr val="FFFFFF"/>
                </a:solidFill>
              </a:rPr>
              <a:t>Amberlyn</a:t>
            </a:r>
            <a:r>
              <a:rPr lang="en-US" sz="1600" dirty="0">
                <a:solidFill>
                  <a:srgbClr val="FFFFFF"/>
                </a:solidFill>
              </a:rPr>
              <a:t> Sisk</a:t>
            </a:r>
          </a:p>
          <a:p>
            <a:pPr algn="l"/>
            <a:r>
              <a:rPr lang="en-US" sz="1600" dirty="0">
                <a:solidFill>
                  <a:srgbClr val="FFFFFF"/>
                </a:solidFill>
              </a:rPr>
              <a:t>May 2024</a:t>
            </a:r>
          </a:p>
          <a:p>
            <a:pPr algn="l"/>
            <a:r>
              <a:rPr lang="en-US" sz="1600" dirty="0">
                <a:solidFill>
                  <a:srgbClr val="FFFFFF"/>
                </a:solidFill>
              </a:rPr>
              <a:t>Professor Pete Limon</a:t>
            </a:r>
          </a:p>
        </p:txBody>
      </p:sp>
    </p:spTree>
    <p:extLst>
      <p:ext uri="{BB962C8B-B14F-4D97-AF65-F5344CB8AC3E}">
        <p14:creationId xmlns:p14="http://schemas.microsoft.com/office/powerpoint/2010/main" val="8812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Adding a Stock</a:t>
            </a:r>
            <a:endParaRPr lang="en-US" dirty="0"/>
          </a:p>
        </p:txBody>
      </p:sp>
      <p:pic>
        <p:nvPicPr>
          <p:cNvPr id="4" name="Picture Placeholder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7EA76ED-FF83-4174-9E51-CFA0038C6E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" r="4040"/>
          <a:stretch/>
        </p:blipFill>
        <p:spPr>
          <a:xfrm>
            <a:off x="4484915" y="1257300"/>
            <a:ext cx="7580416" cy="487362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working Stock program.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Listing 3 Stocks</a:t>
            </a:r>
            <a:endParaRPr lang="en-US" dirty="0"/>
          </a:p>
        </p:txBody>
      </p:sp>
      <p:pic>
        <p:nvPicPr>
          <p:cNvPr id="4" name="Picture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423C40A4-071A-FC9A-19D5-00CB1136D8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r="867"/>
          <a:stretch/>
        </p:blipFill>
        <p:spPr>
          <a:xfrm>
            <a:off x="839788" y="2732090"/>
            <a:ext cx="10512424" cy="349383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working Stock program.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9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Daily Data</a:t>
            </a:r>
            <a:endParaRPr lang="en-US" dirty="0"/>
          </a:p>
        </p:txBody>
      </p:sp>
      <p:pic>
        <p:nvPicPr>
          <p:cNvPr id="4" name="Picture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F5037F75-E0B4-FBAD-C5A9-006BC9A517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r="2708"/>
          <a:stretch/>
        </p:blipFill>
        <p:spPr>
          <a:xfrm>
            <a:off x="4398529" y="989012"/>
            <a:ext cx="7708941" cy="518513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working Stock program.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88004-E492-EF13-2A23-4A5CA44C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Abadi MT Condensed Light" panose="020B0306030101010103" pitchFamily="34" charset="77"/>
              </a:rPr>
              <a:t>Inheritance, Summary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673BF-387E-9C4D-923A-EA45E4AA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badi MT Condensed Light" panose="020B0306030101010103" pitchFamily="34" charset="77"/>
              </a:rPr>
              <a:t>In this part of the course project, we focused on inheritance. The following slides show inherited classes, unit tests being run, and the stock menu program running. </a:t>
            </a:r>
          </a:p>
          <a:p>
            <a:pPr marL="0" indent="0">
              <a:buNone/>
            </a:pPr>
            <a:endParaRPr lang="en-US" sz="2000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r>
              <a:rPr lang="en-US" sz="2000" dirty="0">
                <a:latin typeface="Abadi MT Condensed Light" panose="020B0306030101010103" pitchFamily="34" charset="77"/>
              </a:rPr>
              <a:t>What I learned: I learned a deeper level of inheritance, I did not know that there were has-a and is-a relationships within inheritance. </a:t>
            </a:r>
          </a:p>
        </p:txBody>
      </p:sp>
      <p:pic>
        <p:nvPicPr>
          <p:cNvPr id="12" name="Picture 11" descr="Top shot of a representation of networks with stick figures.">
            <a:extLst>
              <a:ext uri="{FF2B5EF4-FFF2-40B4-BE49-F238E27FC236}">
                <a16:creationId xmlns:a16="http://schemas.microsoft.com/office/drawing/2014/main" id="{F282E74A-44F1-76B1-1E6C-FF1F7F91F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28" r="849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9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Inherited classes</a:t>
            </a:r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DC81637-255D-AE3F-8EE5-52F6D5F18B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" b="239"/>
          <a:stretch>
            <a:fillRect/>
          </a:stretch>
        </p:blipFill>
        <p:spPr>
          <a:xfrm>
            <a:off x="4772025" y="567813"/>
            <a:ext cx="7247098" cy="572237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classes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2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Unit Tests</a:t>
            </a:r>
            <a:endParaRPr lang="en-US" dirty="0"/>
          </a:p>
        </p:txBody>
      </p:sp>
      <p:pic>
        <p:nvPicPr>
          <p:cNvPr id="4" name="Picture Placeholder 3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E28B358E-89C4-B72D-15D6-C454CE2398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r="5563"/>
          <a:stretch/>
        </p:blipFill>
        <p:spPr>
          <a:xfrm>
            <a:off x="3923071" y="2355108"/>
            <a:ext cx="7846144" cy="423655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unit tests successfully completed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Stock menu program</a:t>
            </a:r>
            <a:endParaRPr lang="en-US" dirty="0"/>
          </a:p>
        </p:txBody>
      </p:sp>
      <p:pic>
        <p:nvPicPr>
          <p:cNvPr id="4" name="Picture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AB062CB1-FA5D-BBE8-4FFE-EC67739BDB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r="17410"/>
          <a:stretch/>
        </p:blipFill>
        <p:spPr>
          <a:xfrm>
            <a:off x="4365523" y="518208"/>
            <a:ext cx="7698657" cy="582158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classes in the main program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71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ph">
            <a:extLst>
              <a:ext uri="{FF2B5EF4-FFF2-40B4-BE49-F238E27FC236}">
                <a16:creationId xmlns:a16="http://schemas.microsoft.com/office/drawing/2014/main" id="{8E0A0B9E-F485-972B-6BE1-0AF6B46D6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4" r="30980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88004-E492-EF13-2A23-4A5CA44C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Creating a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673BF-387E-9C4D-923A-EA45E4AA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This portion of the project focused on creating charts with the Python data we have been entering in previous modules.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 I learned: I did not know how to create charts based on Python data. I learned that there are libraries that can help make this possible.</a:t>
            </a:r>
          </a:p>
        </p:txBody>
      </p:sp>
    </p:spTree>
    <p:extLst>
      <p:ext uri="{BB962C8B-B14F-4D97-AF65-F5344CB8AC3E}">
        <p14:creationId xmlns:p14="http://schemas.microsoft.com/office/powerpoint/2010/main" val="402877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Chart</a:t>
            </a:r>
            <a:endParaRPr lang="en-US" dirty="0"/>
          </a:p>
        </p:txBody>
      </p:sp>
      <p:pic>
        <p:nvPicPr>
          <p:cNvPr id="4" name="Picture Placeholder 3" descr="A graph with a line&#10;&#10;Description automatically generated">
            <a:extLst>
              <a:ext uri="{FF2B5EF4-FFF2-40B4-BE49-F238E27FC236}">
                <a16:creationId xmlns:a16="http://schemas.microsoft.com/office/drawing/2014/main" id="{03E16278-6804-C9C2-CE01-7C172E05E2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t="1182" r="958" b="1839"/>
          <a:stretch/>
        </p:blipFill>
        <p:spPr>
          <a:xfrm>
            <a:off x="4453247" y="886391"/>
            <a:ext cx="7270072" cy="508521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</a:t>
            </a:r>
            <a:r>
              <a:rPr lang="en-US"/>
              <a:t>stock chart.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32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88004-E492-EF13-2A23-4A5CA44C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Abadi MT Condensed Light" panose="020B0306030101010103" pitchFamily="34" charset="77"/>
              </a:rPr>
              <a:t>Loading Data</a:t>
            </a:r>
          </a:p>
        </p:txBody>
      </p:sp>
      <p:pic>
        <p:nvPicPr>
          <p:cNvPr id="12" name="Picture 11" descr="Stock exchange numbers">
            <a:extLst>
              <a:ext uri="{FF2B5EF4-FFF2-40B4-BE49-F238E27FC236}">
                <a16:creationId xmlns:a16="http://schemas.microsoft.com/office/drawing/2014/main" id="{874A9BA3-FB35-AB77-E6B5-03FD6C92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8" r="28836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673BF-387E-9C4D-923A-EA45E4AA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badi MT Condensed Light" panose="020B0306030101010103" pitchFamily="34" charset="77"/>
              </a:rPr>
              <a:t>In this module, we downloaded a CSV file from the internet that contained stock data. I chose to download data on Apple stock data. We then learned how to download this data into our application.</a:t>
            </a:r>
          </a:p>
          <a:p>
            <a:pPr marL="0" indent="0">
              <a:buNone/>
            </a:pPr>
            <a:endParaRPr lang="en-US" sz="2400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r>
              <a:rPr lang="en-US" sz="2400" dirty="0">
                <a:latin typeface="Abadi MT Condensed Light" panose="020B0306030101010103" pitchFamily="34" charset="77"/>
              </a:rPr>
              <a:t>What I learned: I learned how to download outside data into a Python application. </a:t>
            </a:r>
          </a:p>
        </p:txBody>
      </p:sp>
    </p:spTree>
    <p:extLst>
      <p:ext uri="{BB962C8B-B14F-4D97-AF65-F5344CB8AC3E}">
        <p14:creationId xmlns:p14="http://schemas.microsoft.com/office/powerpoint/2010/main" val="339396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571CF-2E53-F9A3-3F95-724C95F4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Introduction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BD1234D5-FF9E-ADE4-C98B-61EDCB149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6" r="2047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8A458-B7F0-8821-5C96-684ED362F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</a:rPr>
              <a:t>In this course project, we learned how to use object-oriented programing in a Python application to develop a stock tracking application. This application includes both a console and a Graphical User Interface (GUI). This application processes historical stock data to create profit/loss reports and charts.</a:t>
            </a:r>
            <a:endParaRPr lang="en-US" sz="22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21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File</a:t>
            </a:r>
            <a:endParaRPr lang="en-US" dirty="0"/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D4A895A7-D31F-4BCB-9DB9-E00B4825EE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r="3884"/>
          <a:stretch/>
        </p:blipFill>
        <p:spPr>
          <a:xfrm>
            <a:off x="3312617" y="2492103"/>
            <a:ext cx="8039595" cy="357082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the file downloaded from Yahoo finance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80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Importing data</a:t>
            </a:r>
            <a:endParaRPr lang="en-US" dirty="0"/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529F2A6F-87FB-9E2E-3081-139FF3ECD2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" b="11071"/>
          <a:stretch/>
        </p:blipFill>
        <p:spPr>
          <a:xfrm>
            <a:off x="4981307" y="216724"/>
            <a:ext cx="3652054" cy="642455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the historical </a:t>
            </a:r>
            <a:r>
              <a:rPr lang="en-US"/>
              <a:t>data import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38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88004-E492-EF13-2A23-4A5CA44C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latin typeface="Abadi MT Condensed Light" panose="020B0306030101010103" pitchFamily="34" charset="77"/>
              </a:rPr>
              <a:t>GUI</a:t>
            </a:r>
          </a:p>
        </p:txBody>
      </p:sp>
      <p:pic>
        <p:nvPicPr>
          <p:cNvPr id="14" name="Graphic 13" descr="Footer">
            <a:extLst>
              <a:ext uri="{FF2B5EF4-FFF2-40B4-BE49-F238E27FC236}">
                <a16:creationId xmlns:a16="http://schemas.microsoft.com/office/drawing/2014/main" id="{9AB83653-CF07-675F-A59B-71F1705AD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673BF-387E-9C4D-923A-EA45E4AA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103" y="1793846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Abadi MT Condensed Light" panose="020B0306030101010103" pitchFamily="34" charset="77"/>
              </a:rPr>
              <a:t>In this final part of the course project, we learned how to create a graphical user interface (GUI). This GUI makes it easier for users to enter and process stock data. 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Abadi MT Condensed Light" panose="020B0306030101010103" pitchFamily="34" charset="77"/>
              </a:rPr>
              <a:t>What I learned: I have created GUIs in other programming languages in the past, but never using Python. This was a new skill for me to learn and something that I will absolutely use in the future.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36537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D85F-15E4-4F26-1EB8-7C8F8F228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327025"/>
            <a:ext cx="5324477" cy="1630363"/>
          </a:xfrm>
        </p:spPr>
        <p:txBody>
          <a:bodyPr anchor="b">
            <a:normAutofit/>
          </a:bodyPr>
          <a:lstStyle/>
          <a:p>
            <a:r>
              <a:rPr lang="en-US" sz="3600"/>
              <a:t>Career Skills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AEF617-3C9C-C443-E704-5B869483C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4" r="26486" b="-2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1E4CC88-3F14-BADE-035F-20E6E4E17E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516379"/>
              </p:ext>
            </p:extLst>
          </p:nvPr>
        </p:nvGraphicFramePr>
        <p:xfrm>
          <a:off x="481013" y="2286001"/>
          <a:ext cx="5324475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8130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mputer script on a screen">
            <a:extLst>
              <a:ext uri="{FF2B5EF4-FFF2-40B4-BE49-F238E27FC236}">
                <a16:creationId xmlns:a16="http://schemas.microsoft.com/office/drawing/2014/main" id="{A9337546-1C38-05C8-89DB-D206FFDBB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5" t="1840" r="13076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9B55A7-872C-5345-21B4-CF910414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6398-5195-026C-6A24-09ADCF72F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>
                <a:solidFill>
                  <a:schemeClr val="bg1"/>
                </a:solidFill>
              </a:rPr>
              <a:t>This course expanded my knowledge of Python code by creating an application that allowed users to enter and evaluate stock data. The thing that I enjoyed learning most was creating the GUI in Python. </a:t>
            </a:r>
          </a:p>
        </p:txBody>
      </p:sp>
    </p:spTree>
    <p:extLst>
      <p:ext uri="{BB962C8B-B14F-4D97-AF65-F5344CB8AC3E}">
        <p14:creationId xmlns:p14="http://schemas.microsoft.com/office/powerpoint/2010/main" val="145246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88004-E492-EF13-2A23-4A5CA44C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4800" dirty="0">
                <a:latin typeface="Abadi MT Condensed Light" panose="020B0306030101010103" pitchFamily="34" charset="77"/>
              </a:rPr>
              <a:t>Software Environment Setup</a:t>
            </a:r>
          </a:p>
        </p:txBody>
      </p:sp>
      <p:pic>
        <p:nvPicPr>
          <p:cNvPr id="12" name="Picture 11" descr="Computer script on a screen">
            <a:extLst>
              <a:ext uri="{FF2B5EF4-FFF2-40B4-BE49-F238E27FC236}">
                <a16:creationId xmlns:a16="http://schemas.microsoft.com/office/drawing/2014/main" id="{7CC08D40-E73C-483E-D31D-4011601ED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8" r="4722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673BF-387E-9C4D-923A-EA45E4AA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Using the Spyder Python development environment, we first created a simple Python program to familiarize ourselves with the coding environment.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What I learned: I already had experience with Python code, however, I enjoyed the practice with the new coding environment. </a:t>
            </a:r>
          </a:p>
        </p:txBody>
      </p:sp>
    </p:spTree>
    <p:extLst>
      <p:ext uri="{BB962C8B-B14F-4D97-AF65-F5344CB8AC3E}">
        <p14:creationId xmlns:p14="http://schemas.microsoft.com/office/powerpoint/2010/main" val="19307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A85A-8860-9C37-6F39-3A5F3063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</a:t>
            </a:r>
            <a:r>
              <a:rPr lang="en-US" sz="1600" dirty="0"/>
              <a:t>Screenshot of Python program running successfully.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C0A964F-78BA-BCAA-2FD1-51A557783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t="33" r="5551"/>
          <a:stretch/>
        </p:blipFill>
        <p:spPr>
          <a:xfrm>
            <a:off x="313894" y="1570656"/>
            <a:ext cx="11564212" cy="4558681"/>
          </a:xfrm>
        </p:spPr>
      </p:pic>
    </p:spTree>
    <p:extLst>
      <p:ext uri="{BB962C8B-B14F-4D97-AF65-F5344CB8AC3E}">
        <p14:creationId xmlns:p14="http://schemas.microsoft.com/office/powerpoint/2010/main" val="342086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plex maths formulae on a blackboard">
            <a:extLst>
              <a:ext uri="{FF2B5EF4-FFF2-40B4-BE49-F238E27FC236}">
                <a16:creationId xmlns:a16="http://schemas.microsoft.com/office/drawing/2014/main" id="{A45DF464-431B-4B17-0CF3-699A11369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5" b="181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88004-E492-EF13-2A23-4A5CA44C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badi MT Condensed Light" panose="020B0306030101010103" pitchFamily="34" charset="77"/>
              </a:rPr>
              <a:t>Class Diagrams</a:t>
            </a:r>
            <a:r>
              <a:rPr lang="en-US" sz="4400" dirty="0">
                <a:latin typeface="Abadi MT Condensed Light" panose="020B0306030101010103" pitchFamily="34" charset="77"/>
              </a:rPr>
              <a:t>, Class Coding, and Unit Testing</a:t>
            </a:r>
            <a:endParaRPr lang="en-US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673BF-387E-9C4D-923A-EA45E4AA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badi MT Condensed Light" panose="020B0306030101010103" pitchFamily="34" charset="77"/>
              </a:rPr>
              <a:t>In this portion of the project, we learned how to create a class diagram for our stock tracking application. We also created our first class using Python. We then utilized unit testing to ensure our program was running correctly with no errors. </a:t>
            </a:r>
          </a:p>
          <a:p>
            <a:pPr marL="0" indent="0">
              <a:buNone/>
            </a:pPr>
            <a:endParaRPr lang="en-US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Abadi MT Condensed Light" panose="020B0306030101010103" pitchFamily="34" charset="77"/>
              </a:rPr>
              <a:t>What I learned: When creating the class diagram I learned from a high level, what the application we were going to create would entail. I also learned more about how unit testing is utilized and how it can help when creating any application. </a:t>
            </a:r>
          </a:p>
        </p:txBody>
      </p:sp>
    </p:spTree>
    <p:extLst>
      <p:ext uri="{BB962C8B-B14F-4D97-AF65-F5344CB8AC3E}">
        <p14:creationId xmlns:p14="http://schemas.microsoft.com/office/powerpoint/2010/main" val="350620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Class Diagram</a:t>
            </a:r>
          </a:p>
        </p:txBody>
      </p:sp>
      <p:pic>
        <p:nvPicPr>
          <p:cNvPr id="4" name="Picture Placeholder 3" descr="A diagram of a data flow&#10;&#10;Description automatically generated">
            <a:extLst>
              <a:ext uri="{FF2B5EF4-FFF2-40B4-BE49-F238E27FC236}">
                <a16:creationId xmlns:a16="http://schemas.microsoft.com/office/drawing/2014/main" id="{82229A02-4DB2-9D03-1CED-BFC81B7873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r="14434"/>
          <a:stretch/>
        </p:blipFill>
        <p:spPr>
          <a:xfrm>
            <a:off x="4085303" y="995363"/>
            <a:ext cx="8003458" cy="487362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Paste your Visio Class Diagram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Class Code</a:t>
            </a:r>
          </a:p>
        </p:txBody>
      </p:sp>
      <p:pic>
        <p:nvPicPr>
          <p:cNvPr id="4" name="Picture Placeholder 3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E515D5FC-30FB-6655-F7CC-500A065065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-53" r="52" b="322"/>
          <a:stretch/>
        </p:blipFill>
        <p:spPr>
          <a:xfrm>
            <a:off x="4316836" y="112581"/>
            <a:ext cx="7717848" cy="663283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Screen Shot of my stock_class.py 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0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Unit Test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A05883D-F501-CF30-4608-17E8DD19DC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r="17731"/>
          <a:stretch/>
        </p:blipFill>
        <p:spPr>
          <a:xfrm>
            <a:off x="1361767" y="2391535"/>
            <a:ext cx="9468466" cy="425117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Screen Shot of your successful unit test.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2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 on document with pen">
            <a:extLst>
              <a:ext uri="{FF2B5EF4-FFF2-40B4-BE49-F238E27FC236}">
                <a16:creationId xmlns:a16="http://schemas.microsoft.com/office/drawing/2014/main" id="{FC566F04-B10B-51D4-A623-BE22D9DFB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88004-E492-EF13-2A23-4A5CA44C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badi MT Condensed Light" panose="020B0306030101010103" pitchFamily="34" charset="77"/>
              </a:rPr>
              <a:t>Text-Based User Interface, Summary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673BF-387E-9C4D-923A-EA45E4AA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badi MT Condensed Light" panose="020B0306030101010103" pitchFamily="34" charset="77"/>
              </a:rPr>
              <a:t>In this portion of the project, we added the code to add a stock, list stocks, and display a report of daily stock data. For users to enter the data needed, we have a text-based user interface that is easy to use. </a:t>
            </a:r>
          </a:p>
          <a:p>
            <a:pPr marL="0" indent="0">
              <a:buNone/>
            </a:pPr>
            <a:endParaRPr lang="en-US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Abadi MT Condensed Light" panose="020B0306030101010103" pitchFamily="34" charset="77"/>
              </a:rPr>
              <a:t>What I learned: I did not know much about stocks before beginning this project, with that, I did not know what data would be needed to enter to run the reports needed for this application.</a:t>
            </a:r>
          </a:p>
        </p:txBody>
      </p:sp>
    </p:spTree>
    <p:extLst>
      <p:ext uri="{BB962C8B-B14F-4D97-AF65-F5344CB8AC3E}">
        <p14:creationId xmlns:p14="http://schemas.microsoft.com/office/powerpoint/2010/main" val="310432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755</Words>
  <Application>Microsoft Macintosh PowerPoint</Application>
  <PresentationFormat>Widescreen</PresentationFormat>
  <Paragraphs>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Abadi MT Condensed Light</vt:lpstr>
      <vt:lpstr>Aptos</vt:lpstr>
      <vt:lpstr>Aptos Display</vt:lpstr>
      <vt:lpstr>Arial</vt:lpstr>
      <vt:lpstr>Calibri</vt:lpstr>
      <vt:lpstr>Source Sans Pro</vt:lpstr>
      <vt:lpstr>Office Theme</vt:lpstr>
      <vt:lpstr>Python Stock Tracking</vt:lpstr>
      <vt:lpstr>Introduction</vt:lpstr>
      <vt:lpstr>Software Environment Setup</vt:lpstr>
      <vt:lpstr>Program Screenshot of Python program running successfully.</vt:lpstr>
      <vt:lpstr>Class Diagrams, Class Coding, and Unit Testing</vt:lpstr>
      <vt:lpstr>Class Diagram</vt:lpstr>
      <vt:lpstr>Class Code</vt:lpstr>
      <vt:lpstr>Unit Test</vt:lpstr>
      <vt:lpstr>Text-Based User Interface, Summary Report</vt:lpstr>
      <vt:lpstr>Adding a Stock</vt:lpstr>
      <vt:lpstr>Listing 3 Stocks</vt:lpstr>
      <vt:lpstr>Daily Data</vt:lpstr>
      <vt:lpstr>Inheritance, Summary Report</vt:lpstr>
      <vt:lpstr>Inherited classes</vt:lpstr>
      <vt:lpstr>Unit Tests</vt:lpstr>
      <vt:lpstr>Stock menu program</vt:lpstr>
      <vt:lpstr>Creating a Chart</vt:lpstr>
      <vt:lpstr>Chart</vt:lpstr>
      <vt:lpstr>Loading Data</vt:lpstr>
      <vt:lpstr>File</vt:lpstr>
      <vt:lpstr>Importing data</vt:lpstr>
      <vt:lpstr>GUI</vt:lpstr>
      <vt:lpstr>Career Skills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ty sisk</dc:creator>
  <cp:lastModifiedBy>ty sisk</cp:lastModifiedBy>
  <cp:revision>1</cp:revision>
  <dcterms:created xsi:type="dcterms:W3CDTF">2024-06-22T20:34:11Z</dcterms:created>
  <dcterms:modified xsi:type="dcterms:W3CDTF">2024-06-22T21:38:31Z</dcterms:modified>
</cp:coreProperties>
</file>